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2" r:id="rId2"/>
    <p:sldId id="257" r:id="rId3"/>
    <p:sldId id="258" r:id="rId4"/>
    <p:sldId id="259" r:id="rId5"/>
    <p:sldId id="260" r:id="rId6"/>
    <p:sldId id="261" r:id="rId7"/>
    <p:sldId id="265" r:id="rId8"/>
    <p:sldId id="263" r:id="rId9"/>
    <p:sldId id="264" r:id="rId10"/>
    <p:sldId id="267" r:id="rId11"/>
    <p:sldId id="268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97" autoAdjust="0"/>
    <p:restoredTop sz="94660"/>
  </p:normalViewPr>
  <p:slideViewPr>
    <p:cSldViewPr>
      <p:cViewPr varScale="1">
        <p:scale>
          <a:sx n="82" d="100"/>
          <a:sy n="82" d="100"/>
        </p:scale>
        <p:origin x="1522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2EE3E-38C2-431B-BEE5-8F70D0D0999A}" type="datetimeFigureOut">
              <a:rPr lang="en-US" smtClean="0"/>
              <a:t>8/20/2017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E452F-1A12-4E79-86DE-8B16EBE00B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2EE3E-38C2-431B-BEE5-8F70D0D0999A}" type="datetimeFigureOut">
              <a:rPr lang="en-US" smtClean="0"/>
              <a:t>8/20/2017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E452F-1A12-4E79-86DE-8B16EBE00B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2EE3E-38C2-431B-BEE5-8F70D0D0999A}" type="datetimeFigureOut">
              <a:rPr lang="en-US" smtClean="0"/>
              <a:t>8/20/2017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E452F-1A12-4E79-86DE-8B16EBE00B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2EE3E-38C2-431B-BEE5-8F70D0D0999A}" type="datetimeFigureOut">
              <a:rPr lang="en-US" smtClean="0"/>
              <a:t>8/20/2017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E452F-1A12-4E79-86DE-8B16EBE00B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2EE3E-38C2-431B-BEE5-8F70D0D0999A}" type="datetimeFigureOut">
              <a:rPr lang="en-US" smtClean="0"/>
              <a:t>8/20/2017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E452F-1A12-4E79-86DE-8B16EBE00B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2EE3E-38C2-431B-BEE5-8F70D0D0999A}" type="datetimeFigureOut">
              <a:rPr lang="en-US" smtClean="0"/>
              <a:t>8/20/2017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E452F-1A12-4E79-86DE-8B16EBE00B7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2EE3E-38C2-431B-BEE5-8F70D0D0999A}" type="datetimeFigureOut">
              <a:rPr lang="en-US" smtClean="0"/>
              <a:t>8/20/2017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E452F-1A12-4E79-86DE-8B16EBE00B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2EE3E-38C2-431B-BEE5-8F70D0D0999A}" type="datetimeFigureOut">
              <a:rPr lang="en-US" smtClean="0"/>
              <a:t>8/20/2017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E452F-1A12-4E79-86DE-8B16EBE00B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2EE3E-38C2-431B-BEE5-8F70D0D0999A}" type="datetimeFigureOut">
              <a:rPr lang="en-US" smtClean="0"/>
              <a:t>8/20/2017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E452F-1A12-4E79-86DE-8B16EBE00B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2EE3E-38C2-431B-BEE5-8F70D0D0999A}" type="datetimeFigureOut">
              <a:rPr lang="en-US" smtClean="0"/>
              <a:t>8/20/2017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88E452F-1A12-4E79-86DE-8B16EBE00B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2EE3E-38C2-431B-BEE5-8F70D0D0999A}" type="datetimeFigureOut">
              <a:rPr lang="en-US" smtClean="0"/>
              <a:t>8/20/2017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E452F-1A12-4E79-86DE-8B16EBE00B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48E2EE3E-38C2-431B-BEE5-8F70D0D0999A}" type="datetimeFigureOut">
              <a:rPr lang="en-US" smtClean="0"/>
              <a:t>8/20/2017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C88E452F-1A12-4E79-86DE-8B16EBE00B7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com/imgres?q=staff+and+family&amp;start=132&amp;num=10&amp;hl=en&amp;biw=1396&amp;bih=586&amp;tbm=isch&amp;tbnid=R3nRDaIn40rWGM:&amp;imgrefurl=http://impactfamilychurch.com/about-us/pastoral-staff/&amp;docid=J1TU_YDnpI7WwM&amp;imgurl=http://impactfamilychurch.com/wp-content/uploads/2011/05/staff-ga.jpg&amp;w=275&amp;h=306&amp;ei=Me4hUK_xNsyz0QHrlIGQBw&amp;zoom=1&amp;iact=hc&amp;vpx=447&amp;vpy=180&amp;dur=4399&amp;hovh=237&amp;hovw=213&amp;tx=133&amp;ty=146&amp;sig=101411219112102183183&amp;page=6&amp;tbnh=144&amp;tbnw=134&amp;ndsp=29&amp;ved=1t:429,r:17,s:132,i:234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152400"/>
            <a:ext cx="7520940" cy="1219200"/>
          </a:xfrm>
        </p:spPr>
        <p:txBody>
          <a:bodyPr/>
          <a:lstStyle/>
          <a:p>
            <a:pPr algn="ctr"/>
            <a:r>
              <a:rPr lang="en-US" dirty="0"/>
              <a:t>Promoting positive appropriate and responsive relationships with persons served and their families</a:t>
            </a:r>
          </a:p>
        </p:txBody>
      </p:sp>
      <p:sp>
        <p:nvSpPr>
          <p:cNvPr id="4" name="Rectangle 3"/>
          <p:cNvSpPr/>
          <p:nvPr/>
        </p:nvSpPr>
        <p:spPr>
          <a:xfrm>
            <a:off x="1524000" y="3105835"/>
            <a:ext cx="5334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r>
              <a:rPr lang="en-US" b="1" dirty="0"/>
              <a:t>FACILITATOR: Karen K. Wright, Master of SPED</a:t>
            </a:r>
          </a:p>
        </p:txBody>
      </p:sp>
      <p:pic>
        <p:nvPicPr>
          <p:cNvPr id="5" name="il_fi" descr="http://www.keystonehumanservices.org/assets/images/photos/main/group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676400"/>
            <a:ext cx="4267200" cy="3276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500369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Welcoming the family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 respectful of their concerns  even if you do not think it is that important.  Always be an empathetic listener.</a:t>
            </a:r>
          </a:p>
          <a:p>
            <a:endParaRPr lang="en-US" dirty="0"/>
          </a:p>
          <a:p>
            <a:pPr algn="ctr"/>
            <a:endParaRPr lang="en-US" dirty="0"/>
          </a:p>
        </p:txBody>
      </p:sp>
      <p:pic>
        <p:nvPicPr>
          <p:cNvPr id="6146" name="Picture 2" descr="C:\Users\WRIGHT CONSULTANTS\AppData\Local\Microsoft\Windows\Temporary Internet Files\Content.IE5\5YK8HRJR\MC90007873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5775" y="1787525"/>
            <a:ext cx="3092450" cy="328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13698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Welcoming the family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/>
              <a:t>Scenarios</a:t>
            </a:r>
          </a:p>
        </p:txBody>
      </p:sp>
      <p:pic>
        <p:nvPicPr>
          <p:cNvPr id="7170" name="Picture 2" descr="C:\Users\WRIGHT CONSULTANTS\AppData\Local\Microsoft\Windows\Temporary Internet Files\Content.IE5\U2B6CSPT\MP900406477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76400"/>
            <a:ext cx="5485061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37550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Welcome the family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REMEMBER:  The family is a part of the team and a positive relationship is important.</a:t>
            </a:r>
          </a:p>
          <a:p>
            <a:pPr algn="ctr"/>
            <a:endParaRPr lang="en-US" dirty="0"/>
          </a:p>
        </p:txBody>
      </p:sp>
      <p:pic>
        <p:nvPicPr>
          <p:cNvPr id="8194" name="Picture 2" descr="C:\Users\WRIGHT CONSULTANTS\AppData\Local\Microsoft\Windows\Temporary Internet Files\Content.IE5\C63G9HC7\MP91022074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9067800" cy="4797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67262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Welcome the family members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is important to encourage the family members to be involved in the individual’s life.</a:t>
            </a:r>
          </a:p>
          <a:p>
            <a:endParaRPr lang="en-US" dirty="0"/>
          </a:p>
          <a:p>
            <a:pPr algn="ctr"/>
            <a:endParaRPr lang="en-US" dirty="0"/>
          </a:p>
        </p:txBody>
      </p:sp>
      <p:pic>
        <p:nvPicPr>
          <p:cNvPr id="4" name="rg_hi" descr="http://t1.gstatic.com/images?q=tbn:ANd9GcTAPKuIYgLCkEOVGtWQ4jW8RgBJZLkFoMSeRYiyZGNn6vsgNKXz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676400"/>
            <a:ext cx="2666999" cy="2882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467029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Welcome family members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Make the family members feel at  comfortable whenever they visit.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8747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Welcome the family members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Ensure there is a signed ROI on file prior to releasing any information to the family.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 descr="C:\Users\WRIGHT CONSULTANTS\AppData\Local\Microsoft\Windows\Temporary Internet Files\Content.IE5\EOTPM86P\MC900432599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714" y="2514714"/>
            <a:ext cx="1828572" cy="182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WRIGHT CONSULTANTS\AppData\Local\Microsoft\Windows\Temporary Internet Files\Content.IE5\EOTPM86P\MC900432599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752600"/>
            <a:ext cx="1828572" cy="182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52775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Welcome the family members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Keep them abreast of all the latest involving the individual.</a:t>
            </a:r>
          </a:p>
          <a:p>
            <a:r>
              <a:rPr lang="en-US" dirty="0"/>
              <a:t>Such as, but not limited to: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Change in health condition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Change in services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Accomplishments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Achievements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Change in medication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Change in health service providers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Additional health service providers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7022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Welcoming the family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Encourage the individual to contact the family if she or he has not heard from them for a while.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2050" name="Picture 2" descr="C:\Users\WRIGHT CONSULTANTS\AppData\Local\Microsoft\Windows\Temporary Internet Files\Content.IE5\1Y9BX5MV\MC900433861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714" y="2514714"/>
            <a:ext cx="1828572" cy="182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10124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Welcoming the family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the individual is non-oral, staff must call the family if the agency has not heard from the family in a period of time.</a:t>
            </a:r>
          </a:p>
          <a:p>
            <a:endParaRPr lang="en-US" dirty="0"/>
          </a:p>
          <a:p>
            <a:r>
              <a:rPr lang="en-US" dirty="0"/>
              <a:t>Make them aware that you are just checking that all is well.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3074" name="Picture 2" descr="C:\Users\WRIGHT CONSULTANTS\AppData\Local\Microsoft\Windows\Temporary Internet Files\Content.IE5\7I3LEBFX\MP900442334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438400"/>
            <a:ext cx="45720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80181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Welcoming the family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/>
              <a:t>Invite the family to the IEP meeting.</a:t>
            </a:r>
          </a:p>
          <a:p>
            <a:pPr algn="ctr"/>
            <a:endParaRPr lang="en-US" dirty="0"/>
          </a:p>
        </p:txBody>
      </p:sp>
      <p:pic>
        <p:nvPicPr>
          <p:cNvPr id="4098" name="Picture 2" descr="C:\Users\WRIGHT CONSULTANTS\AppData\Local\Microsoft\Windows\Temporary Internet Files\Content.IE5\U2B6CSPT\MC90038438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5314" y="2846070"/>
            <a:ext cx="1833372" cy="1165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WRIGHT CONSULTANTS\AppData\Local\Microsoft\Windows\Temporary Internet Files\Content.IE5\SLI64WXC\MC900289953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752600"/>
            <a:ext cx="4571999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23206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WELCOMING THE FAMILY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/>
              <a:t>Make sure to ask the family if they have any concerns.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pic>
        <p:nvPicPr>
          <p:cNvPr id="5123" name="Picture 3" descr="C:\Users\WRIGHT CONSULTANTS\AppData\Local\Microsoft\Windows\Temporary Internet Files\Content.IE5\5YK8HRJR\MC900297565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600200"/>
            <a:ext cx="38862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78197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87</TotalTime>
  <Words>261</Words>
  <Application>Microsoft Office PowerPoint</Application>
  <PresentationFormat>On-screen Show (4:3)</PresentationFormat>
  <Paragraphs>53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Franklin Gothic Book</vt:lpstr>
      <vt:lpstr>Franklin Gothic Medium</vt:lpstr>
      <vt:lpstr>Tunga</vt:lpstr>
      <vt:lpstr>Wingdings</vt:lpstr>
      <vt:lpstr>Angles</vt:lpstr>
      <vt:lpstr>Promoting positive appropriate and responsive relationships with persons served and their families</vt:lpstr>
      <vt:lpstr>Welcome the family members</vt:lpstr>
      <vt:lpstr>Welcome family members</vt:lpstr>
      <vt:lpstr>Welcome the family members</vt:lpstr>
      <vt:lpstr>Welcome the family members</vt:lpstr>
      <vt:lpstr>Welcoming the family</vt:lpstr>
      <vt:lpstr>Welcoming the family</vt:lpstr>
      <vt:lpstr>Welcoming the family</vt:lpstr>
      <vt:lpstr>WELCOMING THE FAMILY</vt:lpstr>
      <vt:lpstr>Welcoming the family</vt:lpstr>
      <vt:lpstr>Welcoming the family</vt:lpstr>
      <vt:lpstr>Welcome the family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WRIGHT CONSULTANTS</dc:creator>
  <cp:lastModifiedBy>Karen Wright</cp:lastModifiedBy>
  <cp:revision>8</cp:revision>
  <dcterms:created xsi:type="dcterms:W3CDTF">2012-08-08T03:56:21Z</dcterms:created>
  <dcterms:modified xsi:type="dcterms:W3CDTF">2017-08-20T23:22:48Z</dcterms:modified>
</cp:coreProperties>
</file>